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5" r:id="rId2"/>
    <p:sldId id="278" r:id="rId3"/>
    <p:sldId id="277" r:id="rId4"/>
    <p:sldId id="276" r:id="rId5"/>
    <p:sldId id="280" r:id="rId6"/>
    <p:sldId id="279" r:id="rId7"/>
    <p:sldId id="274" r:id="rId8"/>
    <p:sldId id="284" r:id="rId9"/>
    <p:sldId id="285" r:id="rId10"/>
    <p:sldId id="286" r:id="rId11"/>
    <p:sldId id="283" r:id="rId12"/>
    <p:sldId id="259" r:id="rId13"/>
    <p:sldId id="260" r:id="rId14"/>
    <p:sldId id="265" r:id="rId15"/>
    <p:sldId id="266" r:id="rId16"/>
    <p:sldId id="267" r:id="rId17"/>
    <p:sldId id="272" r:id="rId18"/>
    <p:sldId id="281" r:id="rId19"/>
    <p:sldId id="282" r:id="rId20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menez" initials="J" lastIdx="1" clrIdx="0">
    <p:extLst>
      <p:ext uri="{19B8F6BF-5375-455C-9EA6-DF929625EA0E}">
        <p15:presenceInfo xmlns:p15="http://schemas.microsoft.com/office/powerpoint/2012/main" userId="Jimen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1248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1T12:57:53.774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D6534-C742-354C-BB66-68810E77E9F5}" type="datetimeFigureOut">
              <a:t>25/11/2019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78923-9E01-0C4E-A74A-18EDFE58FF23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98755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05298-8F91-C746-AB8F-A91C855DEE53}" type="datetimeFigureOut">
              <a:t>25/11/2019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51E6A-0975-C048-85C4-E4638132C5DA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2673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600" y="1555290"/>
            <a:ext cx="8902700" cy="558310"/>
          </a:xfrm>
        </p:spPr>
        <p:txBody>
          <a:bodyPr/>
          <a:lstStyle>
            <a:lvl1pPr algn="l">
              <a:defRPr sz="34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474B-3F58-9C40-A6B3-4A73416EC76F}" type="datetime3">
              <a:t>25.11.19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rPr lang="es-ES_tradnl"/>
              <a:pPr/>
              <a:t>‹Nº›</a:t>
            </a:fld>
            <a:endParaRPr lang="es-ES_tradnl"/>
          </a:p>
        </p:txBody>
      </p:sp>
      <p:pic>
        <p:nvPicPr>
          <p:cNvPr id="6" name="Imagen 5" descr="Diapositiva logo princip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705947"/>
            <a:ext cx="2941320" cy="3474720"/>
          </a:xfrm>
          <a:prstGeom prst="rect">
            <a:avLst/>
          </a:prstGeom>
        </p:spPr>
      </p:pic>
      <p:sp>
        <p:nvSpPr>
          <p:cNvPr id="7" name="CuadroTexto 6"/>
          <p:cNvSpPr txBox="1"/>
          <p:nvPr userDrawn="1"/>
        </p:nvSpPr>
        <p:spPr>
          <a:xfrm>
            <a:off x="2271889" y="6180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/>
          </a:p>
        </p:txBody>
      </p:sp>
      <p:pic>
        <p:nvPicPr>
          <p:cNvPr id="8" name="Imagen 7" descr="Diapositiva ingsistema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66" y="5350263"/>
            <a:ext cx="3990509" cy="812059"/>
          </a:xfrm>
          <a:prstGeom prst="rect">
            <a:avLst/>
          </a:prstGeom>
        </p:spPr>
      </p:pic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101600" y="2426758"/>
            <a:ext cx="4953530" cy="914400"/>
          </a:xfrm>
        </p:spPr>
        <p:txBody>
          <a:bodyPr/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es-ES_tradnl"/>
              <a:t>Autor</a:t>
            </a:r>
          </a:p>
          <a:p>
            <a:pPr lvl="0"/>
            <a:r>
              <a:rPr lang="es-ES_tradnl"/>
              <a:t>Cargos, estudios u otra información 1</a:t>
            </a:r>
          </a:p>
          <a:p>
            <a:pPr lvl="0"/>
            <a:r>
              <a:rPr lang="es-ES_tradnl"/>
              <a:t>Cargos, estudios u otra información 2</a:t>
            </a:r>
          </a:p>
        </p:txBody>
      </p:sp>
    </p:spTree>
    <p:extLst>
      <p:ext uri="{BB962C8B-B14F-4D97-AF65-F5344CB8AC3E}">
        <p14:creationId xmlns:p14="http://schemas.microsoft.com/office/powerpoint/2010/main" val="1569326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917221"/>
            <a:ext cx="5486400" cy="38103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78907-2BAF-DD49-AEA9-4871CF3394D0}" type="datetime3">
              <a:t>25.11.19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77122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474B-3F58-9C40-A6B3-4A73416EC76F}" type="datetime3">
              <a:t>25.11.19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rPr lang="es-ES_tradnl"/>
              <a:pPr/>
              <a:t>‹Nº›</a:t>
            </a:fld>
            <a:endParaRPr lang="es-ES_tradnl"/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101600" y="2907380"/>
            <a:ext cx="8902700" cy="4454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1" kern="1200" cap="all">
                <a:solidFill>
                  <a:srgbClr val="C0001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600"/>
              <a:t>GRACIAS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101600" y="3542421"/>
            <a:ext cx="8902699" cy="422801"/>
          </a:xfrm>
        </p:spPr>
        <p:txBody>
          <a:bodyPr/>
          <a:lstStyle>
            <a:lvl1pPr marL="0" indent="0" algn="ct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_tradnl"/>
              <a:t>NOMBRE AUTOR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1601" y="3965575"/>
            <a:ext cx="8902698" cy="366536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s-ES_tradnl"/>
              <a:t>Email autor</a:t>
            </a:r>
          </a:p>
        </p:txBody>
      </p:sp>
    </p:spTree>
    <p:extLst>
      <p:ext uri="{BB962C8B-B14F-4D97-AF65-F5344CB8AC3E}">
        <p14:creationId xmlns:p14="http://schemas.microsoft.com/office/powerpoint/2010/main" val="350125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3B66-1C04-AC46-930F-FBBE61D032B0}" type="datetime3">
              <a:t>25.11.19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9600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ACDB-EA2E-354D-B6B5-978EAE165E52}" type="datetime3">
              <a:t>25.11.19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308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FDE8-7EB4-6646-BACE-4A157103812E}" type="datetime3">
              <a:t>25.11.19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9606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1600" y="1600200"/>
            <a:ext cx="4286956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561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4522-085F-BA4F-891F-B1D61EE1B27D}" type="datetime3">
              <a:t>25.11.19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900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1600" y="1535113"/>
            <a:ext cx="4395788" cy="639762"/>
          </a:xfrm>
        </p:spPr>
        <p:txBody>
          <a:bodyPr anchor="b"/>
          <a:lstStyle>
            <a:lvl1pPr marL="0" indent="0">
              <a:buNone/>
              <a:defRPr sz="2200" b="0">
                <a:solidFill>
                  <a:srgbClr val="C0001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01600" y="2174875"/>
            <a:ext cx="43957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59275" cy="639762"/>
          </a:xfrm>
        </p:spPr>
        <p:txBody>
          <a:bodyPr anchor="b"/>
          <a:lstStyle>
            <a:lvl1pPr marL="0" indent="0">
              <a:buNone/>
              <a:defRPr sz="2200" b="0">
                <a:solidFill>
                  <a:srgbClr val="C0001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592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BA6E6-4DF2-DC44-9EB7-2753A1C16D2C}" type="datetime3">
              <a:t>25.11.19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117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5B749-8A09-CE4E-A4F9-D8371D66B945}" type="datetime3">
              <a:t>25.11.19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523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747F-1220-114D-B2D7-A4C19409BDD4}" type="datetime3">
              <a:t>25.11.19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57173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600" y="860778"/>
            <a:ext cx="3363913" cy="5743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860778"/>
            <a:ext cx="5111750" cy="526538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1600" y="1435100"/>
            <a:ext cx="33639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C525-4F4B-E94D-BC44-B8040DFED965}" type="datetime3">
              <a:t>25.11.19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48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positiva Pi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6418597"/>
            <a:ext cx="9180000" cy="453255"/>
          </a:xfrm>
          <a:prstGeom prst="rect">
            <a:avLst/>
          </a:prstGeom>
        </p:spPr>
      </p:pic>
      <p:pic>
        <p:nvPicPr>
          <p:cNvPr id="9" name="Imagen 8" descr="Diapositivas Logo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" y="5024256"/>
            <a:ext cx="2663952" cy="1834896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1600" y="1444979"/>
            <a:ext cx="89027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01600" y="6496050"/>
            <a:ext cx="1380067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56E474B-3F58-9C40-A6B3-4A73416EC76F}" type="datetime3">
              <a:t>25.11.19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4706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191500" y="6491437"/>
            <a:ext cx="812800" cy="287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7E163D4-D484-AC4B-B1E7-22F25D50FAE6}" type="slidenum">
              <a:rPr lang="es-ES_tradnl"/>
              <a:pPr/>
              <a:t>‹Nº›</a:t>
            </a:fld>
            <a:endParaRPr lang="es-ES_tradnl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1600" y="810468"/>
            <a:ext cx="8902700" cy="4454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/>
              <a:t>Clic para editar título</a:t>
            </a:r>
          </a:p>
        </p:txBody>
      </p:sp>
      <p:pic>
        <p:nvPicPr>
          <p:cNvPr id="7" name="Imagen 6" descr="Diapositiva Titulo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81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3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84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2400" b="1" kern="1200" cap="all">
          <a:solidFill>
            <a:srgbClr val="C0001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600" y="1555290"/>
            <a:ext cx="3500582" cy="558310"/>
          </a:xfrm>
        </p:spPr>
        <p:txBody>
          <a:bodyPr/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Proyecto neplix 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101600" y="2426758"/>
            <a:ext cx="3749964" cy="914400"/>
          </a:xfrm>
        </p:spPr>
        <p:txBody>
          <a:bodyPr/>
          <a:lstStyle/>
          <a:p>
            <a:r>
              <a:rPr lang="fi-FI" i="1" dirty="0" smtClean="0"/>
              <a:t>Lina </a:t>
            </a:r>
            <a:r>
              <a:rPr lang="fi-FI" i="1" dirty="0"/>
              <a:t>Vanessa Vera Pulido </a:t>
            </a:r>
            <a:r>
              <a:rPr lang="fi-FI" i="1" dirty="0" smtClean="0"/>
              <a:t> 1151998</a:t>
            </a:r>
          </a:p>
          <a:p>
            <a:r>
              <a:rPr lang="fi-FI" i="1" dirty="0" smtClean="0"/>
              <a:t>Noheli </a:t>
            </a:r>
            <a:r>
              <a:rPr lang="fi-FI" i="1" dirty="0"/>
              <a:t>Villa Valencia </a:t>
            </a:r>
            <a:r>
              <a:rPr lang="fi-FI" i="1" dirty="0" smtClean="0"/>
              <a:t> 1151997</a:t>
            </a:r>
          </a:p>
          <a:p>
            <a:r>
              <a:rPr lang="fi-FI" i="1" dirty="0" smtClean="0"/>
              <a:t>Jheinember Jimenez Nieto  115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40876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ACDB-EA2E-354D-B6B5-978EAE165E52}" type="datetime3">
              <a:t>25.11.19</a:t>
            </a:fld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t>10</a:t>
            </a:fld>
            <a:endParaRPr lang="es-ES_tradnl"/>
          </a:p>
        </p:txBody>
      </p:sp>
      <p:sp>
        <p:nvSpPr>
          <p:cNvPr id="3" name="CuadroTexto 2"/>
          <p:cNvSpPr txBox="1"/>
          <p:nvPr/>
        </p:nvSpPr>
        <p:spPr>
          <a:xfrm>
            <a:off x="1384300" y="1227970"/>
            <a:ext cx="309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smtClean="0"/>
              <a:t>Método actualizar serie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4524" t="17882" r="27062" b="11632"/>
          <a:stretch/>
        </p:blipFill>
        <p:spPr>
          <a:xfrm>
            <a:off x="406400" y="1335237"/>
            <a:ext cx="6299200" cy="51562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35000" y="838200"/>
            <a:ext cx="469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smtClean="0"/>
              <a:t>Método buscar y eliminar serie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496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47782" y="1028303"/>
            <a:ext cx="8902700" cy="828206"/>
          </a:xfrm>
        </p:spPr>
        <p:txBody>
          <a:bodyPr/>
          <a:lstStyle/>
          <a:p>
            <a:r>
              <a:rPr lang="es-ES_tradnl" sz="2000" b="0" cap="none" dirty="0" smtClean="0">
                <a:solidFill>
                  <a:schemeClr val="tx1"/>
                </a:solidFill>
              </a:rPr>
              <a:t>Clase </a:t>
            </a:r>
            <a:r>
              <a:rPr lang="es-ES_tradnl" sz="2000" b="0" cap="none" dirty="0" smtClean="0">
                <a:solidFill>
                  <a:schemeClr val="tx1"/>
                </a:solidFill>
              </a:rPr>
              <a:t>ActorDAO  la cual </a:t>
            </a:r>
            <a:r>
              <a:rPr lang="es-ES" sz="2000" b="0" cap="none" dirty="0" smtClean="0">
                <a:solidFill>
                  <a:schemeClr val="tx1"/>
                </a:solidFill>
              </a:rPr>
              <a:t>contiene </a:t>
            </a:r>
            <a:r>
              <a:rPr lang="es-ES" sz="2000" b="0" cap="none" dirty="0">
                <a:solidFill>
                  <a:schemeClr val="tx1"/>
                </a:solidFill>
              </a:rPr>
              <a:t>todos los métodos CRUD (create, read, update, delete), por lo general se tiene un DAO para cada tabla en la base de datos, y </a:t>
            </a:r>
            <a:r>
              <a:rPr lang="es-ES" sz="2000" b="0" cap="none" dirty="0" smtClean="0">
                <a:solidFill>
                  <a:schemeClr val="tx1"/>
                </a:solidFill>
              </a:rPr>
              <a:t>la </a:t>
            </a:r>
            <a:r>
              <a:rPr lang="es-ES" sz="2000" b="0" cap="none" dirty="0">
                <a:solidFill>
                  <a:schemeClr val="tx1"/>
                </a:solidFill>
              </a:rPr>
              <a:t>implementación se la realiza de la siguiente manera.</a:t>
            </a:r>
            <a:endParaRPr lang="es-ES_tradnl" sz="2000" b="0" cap="none" dirty="0">
              <a:solidFill>
                <a:schemeClr val="tx1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ACDB-EA2E-354D-B6B5-978EAE165E52}" type="datetime3">
              <a:t>25.11.19</a:t>
            </a:fld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t>11</a:t>
            </a:fld>
            <a:endParaRPr lang="es-ES_tradn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1196" t="21685" r="31579" b="16898"/>
          <a:stretch/>
        </p:blipFill>
        <p:spPr>
          <a:xfrm>
            <a:off x="292099" y="2044700"/>
            <a:ext cx="6730955" cy="402748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218708" y="2933700"/>
            <a:ext cx="254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smtClean="0"/>
              <a:t>Método insertar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9169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03200" y="1303027"/>
            <a:ext cx="3670300" cy="44542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000" b="0" cap="none" dirty="0" smtClean="0">
                <a:solidFill>
                  <a:schemeClr val="tx1"/>
                </a:solidFill>
              </a:rPr>
              <a:t>Método Buscar</a:t>
            </a:r>
            <a:endParaRPr lang="es-ES" sz="2000" b="0" cap="none" dirty="0">
              <a:solidFill>
                <a:schemeClr val="tx1"/>
              </a:solidFill>
            </a:endParaRP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86" t="16906" r="33198" b="19116"/>
          <a:stretch/>
        </p:blipFill>
        <p:spPr>
          <a:xfrm>
            <a:off x="0" y="2086844"/>
            <a:ext cx="4708859" cy="3848100"/>
          </a:xfrm>
          <a:prstGeom prst="rect">
            <a:avLst/>
          </a:prstGeo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ACDB-EA2E-354D-B6B5-978EAE165E52}" type="datetime3">
              <a:rPr lang="es-ES" smtClean="0"/>
              <a:t>25.11.19</a:t>
            </a:fld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rPr lang="es-ES" smtClean="0"/>
              <a:t>12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2475" t="19964" r="40304" b="25869"/>
          <a:stretch/>
        </p:blipFill>
        <p:spPr>
          <a:xfrm>
            <a:off x="4165600" y="2086844"/>
            <a:ext cx="4842933" cy="396240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531059" y="1299581"/>
            <a:ext cx="287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000" dirty="0" smtClean="0"/>
              <a:t>Método Actualizar</a:t>
            </a:r>
            <a:endParaRPr lang="es-ES" sz="2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2905724" y="912428"/>
            <a:ext cx="3061855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CLASE ACTORDAO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144186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52400" y="1458899"/>
            <a:ext cx="5181600" cy="54468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000" b="0" cap="none" dirty="0" smtClean="0">
                <a:solidFill>
                  <a:schemeClr val="tx1"/>
                </a:solidFill>
              </a:rPr>
              <a:t>Método eliminar</a:t>
            </a:r>
            <a:endParaRPr lang="es-ES" sz="2000" b="0" cap="none" dirty="0">
              <a:solidFill>
                <a:schemeClr val="tx1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ACDB-EA2E-354D-B6B5-978EAE165E52}" type="datetime3">
              <a:rPr lang="es-ES" smtClean="0"/>
              <a:t>25.11.19</a:t>
            </a:fld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rPr lang="es-ES" smtClean="0"/>
              <a:t>13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1108" t="23437" r="38385" b="21529"/>
          <a:stretch/>
        </p:blipFill>
        <p:spPr>
          <a:xfrm>
            <a:off x="406399" y="2159163"/>
            <a:ext cx="5270501" cy="402573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74" y="897791"/>
            <a:ext cx="3115326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7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1300" y="1127723"/>
            <a:ext cx="8902700" cy="634511"/>
          </a:xfrm>
        </p:spPr>
        <p:txBody>
          <a:bodyPr/>
          <a:lstStyle/>
          <a:p>
            <a:r>
              <a:rPr lang="en-US" sz="2000" b="0" i="1" dirty="0">
                <a:solidFill>
                  <a:schemeClr val="tx1"/>
                </a:solidFill>
              </a:rPr>
              <a:t/>
            </a:r>
            <a:br>
              <a:rPr lang="en-US" sz="2000" b="0" i="1" dirty="0">
                <a:solidFill>
                  <a:schemeClr val="tx1"/>
                </a:solidFill>
              </a:rPr>
            </a:br>
            <a:endParaRPr lang="es-ES" sz="2000" b="0" i="1" dirty="0">
              <a:solidFill>
                <a:schemeClr val="tx1"/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ACDB-EA2E-354D-B6B5-978EAE165E52}" type="datetime3">
              <a:rPr lang="es-ES" smtClean="0"/>
              <a:t>25.11.19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rPr lang="es-ES" smtClean="0"/>
              <a:t>14</a:t>
            </a:fld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647700" y="17622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smtClean="0"/>
              <a:t>Método registrar personaje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2857" t="34651" r="14861" b="20549"/>
          <a:stretch/>
        </p:blipFill>
        <p:spPr>
          <a:xfrm>
            <a:off x="647700" y="2396745"/>
            <a:ext cx="6802582" cy="327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07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ACDB-EA2E-354D-B6B5-978EAE165E52}" type="datetime3">
              <a:rPr lang="es-ES" smtClean="0"/>
              <a:t>25.11.19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rPr lang="es-ES" smtClean="0"/>
              <a:t>15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8146" y="1037029"/>
            <a:ext cx="3670110" cy="54259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241964" y="845127"/>
            <a:ext cx="2563091" cy="383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CLASE PERSONAJEDAO</a:t>
            </a:r>
            <a:endParaRPr lang="es-ES" b="1" i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25013" t="25347" r="23060" b="34895"/>
          <a:stretch/>
        </p:blipFill>
        <p:spPr>
          <a:xfrm>
            <a:off x="330199" y="1387718"/>
            <a:ext cx="6756401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ACDB-EA2E-354D-B6B5-978EAE165E52}" type="datetime3">
              <a:rPr lang="es-ES" smtClean="0"/>
              <a:t>25.11.19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rPr lang="es-ES" smtClean="0"/>
              <a:t>16</a:t>
            </a:fld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241964" y="845127"/>
            <a:ext cx="2563091" cy="383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CLASE PERSONAJEDAO</a:t>
            </a:r>
            <a:endParaRPr lang="es-ES" b="1" i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965200" y="1371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smtClean="0"/>
              <a:t>Método Actualizar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5207" t="30382" r="5296" b="27257"/>
          <a:stretch/>
        </p:blipFill>
        <p:spPr>
          <a:xfrm>
            <a:off x="2309" y="1883600"/>
            <a:ext cx="90424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5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ACDB-EA2E-354D-B6B5-978EAE165E52}" type="datetime3">
              <a:rPr lang="es-ES" smtClean="0"/>
              <a:t>25.11.19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rPr lang="es-ES" smtClean="0"/>
              <a:t>17</a:t>
            </a:fld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241964" y="845127"/>
            <a:ext cx="2563091" cy="383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/>
              <a:t>CLASE PERSONAJEDAO</a:t>
            </a:r>
            <a:endParaRPr lang="es-ES" b="1" i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965200" y="1371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smtClean="0"/>
              <a:t>Método Eliminar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9936" t="30729" r="35652" b="24480"/>
          <a:stretch/>
        </p:blipFill>
        <p:spPr>
          <a:xfrm>
            <a:off x="660399" y="2019299"/>
            <a:ext cx="7061201" cy="400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9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Paquete vista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ACDB-EA2E-354D-B6B5-978EAE165E52}" type="datetime3">
              <a:rPr lang="es-ES" smtClean="0"/>
              <a:t>25.11.19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rPr lang="es-ES" smtClean="0"/>
              <a:t>18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0522" t="22396" r="44729" b="16666"/>
          <a:stretch/>
        </p:blipFill>
        <p:spPr>
          <a:xfrm>
            <a:off x="225307" y="2540000"/>
            <a:ext cx="3851393" cy="37973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83117" y="1877545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smtClean="0"/>
              <a:t>Vista Registrar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0425" t="23785" r="31649" b="24652"/>
          <a:stretch/>
        </p:blipFill>
        <p:spPr>
          <a:xfrm>
            <a:off x="5321299" y="1255889"/>
            <a:ext cx="3276601" cy="19819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20229" t="22917" r="35261" b="26562"/>
          <a:stretch/>
        </p:blipFill>
        <p:spPr>
          <a:xfrm>
            <a:off x="4394200" y="3610811"/>
            <a:ext cx="4521200" cy="288523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003800" y="3237865"/>
            <a:ext cx="2514600" cy="37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smtClean="0"/>
              <a:t>Iniciar Sesión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2598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041400" y="858502"/>
            <a:ext cx="8902700" cy="445421"/>
          </a:xfrm>
        </p:spPr>
        <p:txBody>
          <a:bodyPr/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Paquete vista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ACDB-EA2E-354D-B6B5-978EAE165E52}" type="datetime3">
              <a:rPr lang="es-ES" smtClean="0"/>
              <a:t>25.11.19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rPr lang="es-ES" smtClean="0"/>
              <a:t>19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383116" y="1877545"/>
            <a:ext cx="269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smtClean="0"/>
              <a:t>Vista Registrar Capitulo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5245100" y="451828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smtClean="0"/>
              <a:t>Registrar Temporada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0620" t="24132" r="34969" b="15104"/>
          <a:stretch/>
        </p:blipFill>
        <p:spPr>
          <a:xfrm>
            <a:off x="161290" y="2682363"/>
            <a:ext cx="4391660" cy="3378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20913" t="22917" r="31357" b="19792"/>
          <a:stretch/>
        </p:blipFill>
        <p:spPr>
          <a:xfrm>
            <a:off x="4552950" y="1152013"/>
            <a:ext cx="4535401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5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3B66-1C04-AC46-930F-FBBE61D032B0}" type="datetime3">
              <a:rPr lang="es-ES" smtClean="0"/>
              <a:t>25.11.19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rPr lang="es-ES" smtClean="0"/>
              <a:t>2</a:t>
            </a:fld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249381" y="418292"/>
            <a:ext cx="8506691" cy="148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GUÍA PARA EL USO DE APLICACIÓN DE </a:t>
            </a:r>
            <a:r>
              <a:rPr lang="es-CO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NEPLIX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Inicialmente se debe crear la base de datos en MySQL llamada </a:t>
            </a:r>
            <a:r>
              <a:rPr lang="es-CO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neplix 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el siguiente esquema como se muestra a continuación: 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20326" t="14757" r="15251" b="8160"/>
          <a:stretch/>
        </p:blipFill>
        <p:spPr>
          <a:xfrm>
            <a:off x="749300" y="2187871"/>
            <a:ext cx="8006772" cy="42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3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74433" y="1812925"/>
            <a:ext cx="3937000" cy="803275"/>
          </a:xfrm>
        </p:spPr>
        <p:txBody>
          <a:bodyPr/>
          <a:lstStyle/>
          <a:p>
            <a:r>
              <a:rPr lang="es-CO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CREACION</a:t>
            </a:r>
            <a:r>
              <a:rPr lang="es-CO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LOS PAQUETES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3B66-1C04-AC46-930F-FBBE61D032B0}" type="datetime3">
              <a:rPr lang="es-ES" smtClean="0"/>
              <a:t>25.11.19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rPr lang="es-ES" smtClean="0"/>
              <a:t>3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8" y="814387"/>
            <a:ext cx="24479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78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9150" y="923925"/>
            <a:ext cx="5092700" cy="898525"/>
          </a:xfrm>
        </p:spPr>
        <p:txBody>
          <a:bodyPr/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Paquete Conexión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3B66-1C04-AC46-930F-FBBE61D032B0}" type="datetime3">
              <a:rPr lang="es-ES" smtClean="0"/>
              <a:t>25.11.19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rPr lang="es-ES" smtClean="0"/>
              <a:t>4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22475" t="17534" r="29502" b="20312"/>
          <a:stretch/>
        </p:blipFill>
        <p:spPr>
          <a:xfrm>
            <a:off x="380999" y="1727200"/>
            <a:ext cx="6248401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1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9150" y="923925"/>
            <a:ext cx="5092700" cy="898525"/>
          </a:xfrm>
        </p:spPr>
        <p:txBody>
          <a:bodyPr/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Paquete  principal (main)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3B66-1C04-AC46-930F-FBBE61D032B0}" type="datetime3">
              <a:rPr lang="es-ES" smtClean="0"/>
              <a:t>25.11.19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rPr lang="es-ES" smtClean="0"/>
              <a:t>5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3450" t="17339" r="43364" b="17209"/>
          <a:stretch/>
        </p:blipFill>
        <p:spPr>
          <a:xfrm>
            <a:off x="101601" y="1460500"/>
            <a:ext cx="4318000" cy="4787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7647" t="16840" r="40825" b="24653"/>
          <a:stretch/>
        </p:blipFill>
        <p:spPr>
          <a:xfrm>
            <a:off x="4317999" y="1460500"/>
            <a:ext cx="4102101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09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9150" y="923925"/>
            <a:ext cx="5092700" cy="898525"/>
          </a:xfrm>
        </p:spPr>
        <p:txBody>
          <a:bodyPr/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Paquete Controlador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3B66-1C04-AC46-930F-FBBE61D032B0}" type="datetime3">
              <a:rPr lang="es-ES" smtClean="0"/>
              <a:t>25.11.19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rPr lang="es-ES" smtClean="0"/>
              <a:t>6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6964" t="22198" r="36823" b="14780"/>
          <a:stretch/>
        </p:blipFill>
        <p:spPr>
          <a:xfrm>
            <a:off x="3968749" y="1885950"/>
            <a:ext cx="4711701" cy="4610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6867" t="17882" r="49219" b="13541"/>
          <a:stretch/>
        </p:blipFill>
        <p:spPr>
          <a:xfrm>
            <a:off x="169332" y="1474937"/>
            <a:ext cx="3111501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68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952499"/>
            <a:ext cx="7581900" cy="732925"/>
          </a:xfrm>
        </p:spPr>
        <p:txBody>
          <a:bodyPr/>
          <a:lstStyle/>
          <a:p>
            <a:r>
              <a:rPr lang="es-ES_tradnl" sz="2000" i="1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Clase SerieDAO</a:t>
            </a:r>
            <a:endParaRPr lang="es-ES_tradnl" sz="2000" i="1" cap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ACDB-EA2E-354D-B6B5-978EAE165E52}" type="datetime3">
              <a:t>25.11.19</a:t>
            </a:fld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t>7</a:t>
            </a:fld>
            <a:endParaRPr lang="es-ES_tradnl"/>
          </a:p>
        </p:txBody>
      </p:sp>
      <p:sp>
        <p:nvSpPr>
          <p:cNvPr id="3" name="CuadroTexto 2"/>
          <p:cNvSpPr txBox="1"/>
          <p:nvPr/>
        </p:nvSpPr>
        <p:spPr>
          <a:xfrm>
            <a:off x="1119908" y="1564745"/>
            <a:ext cx="254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smtClean="0"/>
              <a:t>Método </a:t>
            </a:r>
            <a:r>
              <a:rPr lang="es-ES" dirty="0" smtClean="0"/>
              <a:t>guardar serie 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24134" t="16840" r="1293" b="12848"/>
          <a:stretch/>
        </p:blipFill>
        <p:spPr>
          <a:xfrm>
            <a:off x="0" y="1927293"/>
            <a:ext cx="9144000" cy="457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06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ACDB-EA2E-354D-B6B5-978EAE165E52}" type="datetime3">
              <a:t>25.11.19</a:t>
            </a:fld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t>8</a:t>
            </a:fld>
            <a:endParaRPr lang="es-ES_tradnl"/>
          </a:p>
        </p:txBody>
      </p:sp>
      <p:sp>
        <p:nvSpPr>
          <p:cNvPr id="3" name="CuadroTexto 2"/>
          <p:cNvSpPr txBox="1"/>
          <p:nvPr/>
        </p:nvSpPr>
        <p:spPr>
          <a:xfrm>
            <a:off x="1384300" y="1227970"/>
            <a:ext cx="309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smtClean="0"/>
              <a:t>Método actualizar serie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5404" t="18056" r="10858" b="15103"/>
          <a:stretch/>
        </p:blipFill>
        <p:spPr>
          <a:xfrm>
            <a:off x="673100" y="1756646"/>
            <a:ext cx="7772400" cy="45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20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ACDB-EA2E-354D-B6B5-978EAE165E52}" type="datetime3">
              <a:t>25.11.19</a:t>
            </a:fld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63D4-D484-AC4B-B1E7-22F25D50FAE6}" type="slidenum">
              <a:t>9</a:t>
            </a:fld>
            <a:endParaRPr lang="es-ES_tradnl"/>
          </a:p>
        </p:txBody>
      </p:sp>
      <p:sp>
        <p:nvSpPr>
          <p:cNvPr id="3" name="CuadroTexto 2"/>
          <p:cNvSpPr txBox="1"/>
          <p:nvPr/>
        </p:nvSpPr>
        <p:spPr>
          <a:xfrm>
            <a:off x="1384300" y="1227970"/>
            <a:ext cx="309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smtClean="0"/>
              <a:t>Método llenar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4915" t="24132" r="2172" b="13368"/>
          <a:stretch/>
        </p:blipFill>
        <p:spPr>
          <a:xfrm>
            <a:off x="292099" y="1597302"/>
            <a:ext cx="845820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160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</TotalTime>
  <Words>163</Words>
  <Application>Microsoft Office PowerPoint</Application>
  <PresentationFormat>Presentación en pantalla (4:3)</PresentationFormat>
  <Paragraphs>72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 New Roman</vt:lpstr>
      <vt:lpstr>Wingdings</vt:lpstr>
      <vt:lpstr>Tema de Office</vt:lpstr>
      <vt:lpstr>Proyecto neplix </vt:lpstr>
      <vt:lpstr>Presentación de PowerPoint</vt:lpstr>
      <vt:lpstr>CREACION DE LOS PAQUETES </vt:lpstr>
      <vt:lpstr>Paquete Conexión</vt:lpstr>
      <vt:lpstr>Paquete  principal (main) </vt:lpstr>
      <vt:lpstr>Paquete Controlador</vt:lpstr>
      <vt:lpstr>Clase SerieDAO</vt:lpstr>
      <vt:lpstr>Presentación de PowerPoint</vt:lpstr>
      <vt:lpstr>Presentación de PowerPoint</vt:lpstr>
      <vt:lpstr>Presentación de PowerPoint</vt:lpstr>
      <vt:lpstr>Clase ActorDAO  la cual contiene todos los métodos CRUD (create, read, update, delete), por lo general se tiene un DAO para cada tabla en la base de datos, y la implementación se la realiza de la siguiente manera.</vt:lpstr>
      <vt:lpstr>Método Buscar</vt:lpstr>
      <vt:lpstr>Método eliminar</vt:lpstr>
      <vt:lpstr> </vt:lpstr>
      <vt:lpstr>Presentación de PowerPoint</vt:lpstr>
      <vt:lpstr>Presentación de PowerPoint</vt:lpstr>
      <vt:lpstr>Presentación de PowerPoint</vt:lpstr>
      <vt:lpstr>Paquete vista</vt:lpstr>
      <vt:lpstr>Paquete vista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Boris Perez</dc:creator>
  <cp:lastModifiedBy>Jimenez</cp:lastModifiedBy>
  <cp:revision>36</cp:revision>
  <dcterms:created xsi:type="dcterms:W3CDTF">2014-08-04T20:02:07Z</dcterms:created>
  <dcterms:modified xsi:type="dcterms:W3CDTF">2019-11-25T09:00:29Z</dcterms:modified>
</cp:coreProperties>
</file>